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C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44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45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844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550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3275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947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06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86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689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03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44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4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762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19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114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49F4-DC58-4DFD-991F-F98ABF8395B5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F964EB-D53A-42C6-99DB-7E61920649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7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fotograma completo de documento blanco arrugado">
            <a:extLst>
              <a:ext uri="{FF2B5EF4-FFF2-40B4-BE49-F238E27FC236}">
                <a16:creationId xmlns:a16="http://schemas.microsoft.com/office/drawing/2014/main" id="{DCBAD7AF-1746-3ACD-DD07-4C17BAB0E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r="2626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9DFDDA-D621-01BF-3A8D-F9E79DB60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24504"/>
            <a:ext cx="4001034" cy="2012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 dirty="0">
                <a:latin typeface="+mj-lt"/>
                <a:ea typeface="+mj-ea"/>
                <a:cs typeface="+mj-cs"/>
              </a:rPr>
              <a:t>Fast-Food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3DED6C-E810-8071-9713-2FD10D54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708" y="1868264"/>
            <a:ext cx="4001034" cy="209932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Ezequiel Matias, Maggio Ares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Tutor: Pedro Prieto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Desarrollo de aplicaciones web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Junio - 2024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A08A19-4B6A-48F6-33D1-574542328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1" t="1861" r="-5766" b="-27350"/>
          <a:stretch/>
        </p:blipFill>
        <p:spPr>
          <a:xfrm>
            <a:off x="8882742" y="10"/>
            <a:ext cx="3309257" cy="3482783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09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87E67-EC91-1A0D-C6CF-D598DA6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802" y="0"/>
            <a:ext cx="8911687" cy="1280890"/>
          </a:xfrm>
        </p:spPr>
        <p:txBody>
          <a:bodyPr>
            <a:normAutofit/>
          </a:bodyPr>
          <a:lstStyle/>
          <a:p>
            <a:r>
              <a:rPr lang="es-ES" sz="2800"/>
              <a:t>Base de datos: Entidad/Relación</a:t>
            </a:r>
            <a:endParaRPr lang="es-ES" sz="2800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06FCFD66-0079-BAA4-8CFD-90DED33D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82" y="640445"/>
            <a:ext cx="7940714" cy="60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910FA-C647-44B4-8249-EE954897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1848" y="101146"/>
            <a:ext cx="8911687" cy="1280890"/>
          </a:xfrm>
        </p:spPr>
        <p:txBody>
          <a:bodyPr>
            <a:normAutofit/>
          </a:bodyPr>
          <a:lstStyle/>
          <a:p>
            <a:r>
              <a:rPr lang="es-ES" sz="2800" dirty="0"/>
              <a:t>Tablas de la base de datos</a:t>
            </a:r>
          </a:p>
        </p:txBody>
      </p:sp>
      <p:pic>
        <p:nvPicPr>
          <p:cNvPr id="4" name="Imagen 3" descr="Tabla, Excel&#10;&#10;Descripción generada automáticamente">
            <a:extLst>
              <a:ext uri="{FF2B5EF4-FFF2-40B4-BE49-F238E27FC236}">
                <a16:creationId xmlns:a16="http://schemas.microsoft.com/office/drawing/2014/main" id="{42F26C66-85C6-4ED7-F36E-3A930DB1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32588"/>
            <a:ext cx="3657600" cy="1676400"/>
          </a:xfrm>
          <a:prstGeom prst="rect">
            <a:avLst/>
          </a:prstGeom>
        </p:spPr>
      </p:pic>
      <p:pic>
        <p:nvPicPr>
          <p:cNvPr id="5" name="Imagen 4" descr="Texto, Tabla&#10;&#10;Descripción generada automáticamente">
            <a:extLst>
              <a:ext uri="{FF2B5EF4-FFF2-40B4-BE49-F238E27FC236}">
                <a16:creationId xmlns:a16="http://schemas.microsoft.com/office/drawing/2014/main" id="{B85A148C-ED3F-00A1-5668-32AA6393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940115"/>
            <a:ext cx="4010025" cy="1276350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D6DB7FD1-1DBC-FE0B-7BD0-6791B7EDC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580358"/>
            <a:ext cx="3629025" cy="1466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53E38D-6B43-6210-A857-F497C4953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160" y="1105484"/>
            <a:ext cx="4696480" cy="1381318"/>
          </a:xfrm>
          <a:prstGeom prst="rect">
            <a:avLst/>
          </a:prstGeom>
        </p:spPr>
      </p:pic>
      <p:pic>
        <p:nvPicPr>
          <p:cNvPr id="10" name="Imagen 9" descr="Tabla, Excel&#10;&#10;Descripción generada automáticamente">
            <a:extLst>
              <a:ext uri="{FF2B5EF4-FFF2-40B4-BE49-F238E27FC236}">
                <a16:creationId xmlns:a16="http://schemas.microsoft.com/office/drawing/2014/main" id="{EC69F8F0-CF31-3F75-230A-9750B6C8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203" y="2940115"/>
            <a:ext cx="476313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2926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C5E7D-F9CE-EFBC-3932-09BD1348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446088"/>
            <a:ext cx="3570129" cy="1005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Programación entorno servidor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AAE618-B40F-E6C8-235C-13608A6DFBBF}"/>
              </a:ext>
            </a:extLst>
          </p:cNvPr>
          <p:cNvSpPr/>
          <p:nvPr/>
        </p:nvSpPr>
        <p:spPr>
          <a:xfrm>
            <a:off x="2589212" y="1609344"/>
            <a:ext cx="3555557" cy="43018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Utilización de tecnología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ASP .NET Core MVC(Modelo, Vista, Controlador) 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Modelo: Representa estado de la aplicación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Controlador: Encargada de responder a las solicitudes del usuario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Vista: Genera o pinta la vista a través de la información del modelo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Entorno de desarrollo: Visual Studio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B2495B4-5D7F-ADE4-730B-C33CC3D8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3" y="1841685"/>
            <a:ext cx="51816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2D361-A843-31DA-7B49-1228662C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74" y="0"/>
            <a:ext cx="8911687" cy="597159"/>
          </a:xfrm>
        </p:spPr>
        <p:txBody>
          <a:bodyPr>
            <a:normAutofit/>
          </a:bodyPr>
          <a:lstStyle/>
          <a:p>
            <a:r>
              <a:rPr lang="es-ES" sz="2800" dirty="0"/>
              <a:t>Programación entorno cliente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54E1C-5288-5D2D-048C-83DCAD94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955" y="1247192"/>
            <a:ext cx="5286009" cy="5239274"/>
          </a:xfrm>
        </p:spPr>
        <p:txBody>
          <a:bodyPr>
            <a:normAutofit/>
          </a:bodyPr>
          <a:lstStyle/>
          <a:p>
            <a:r>
              <a:rPr lang="es-ES" dirty="0"/>
              <a:t>Vistas creadas con Razor y HTML</a:t>
            </a:r>
          </a:p>
          <a:p>
            <a:r>
              <a:rPr lang="es-ES" dirty="0"/>
              <a:t>Apariencia usaremos CSS3 Y Boostrap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Objetivo separar la lógica de la aplicación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Con estas tecnologías crear una aplicación moderna, coherente y responsiva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8F2555A-ED5D-3AB5-709A-A41E566F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645" y="597159"/>
            <a:ext cx="3520878" cy="271287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156EF33-CB34-2953-2C34-3D5E5FD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45" y="3679338"/>
            <a:ext cx="3520878" cy="28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CBF0B-CF08-AC50-CF9D-F3812ED5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Futuras mejoras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0C7163-9AF7-20F7-2B2A-31E14CA5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Reservar para más personas</a:t>
            </a:r>
          </a:p>
          <a:p>
            <a:r>
              <a:rPr lang="es-ES" dirty="0"/>
              <a:t>Agregar fotos, y detallar mas el plato</a:t>
            </a:r>
          </a:p>
          <a:p>
            <a:r>
              <a:rPr lang="es-ES" dirty="0"/>
              <a:t>Mejorar accesibilidad y vista</a:t>
            </a:r>
          </a:p>
          <a:p>
            <a:r>
              <a:rPr lang="es-ES" dirty="0"/>
              <a:t>Indicar promociones para incentivar</a:t>
            </a:r>
          </a:p>
          <a:p>
            <a:r>
              <a:rPr lang="es-ES" dirty="0"/>
              <a:t>El cliente pueda ver el tiempo que falta de su pedido</a:t>
            </a:r>
          </a:p>
        </p:txBody>
      </p:sp>
    </p:spTree>
    <p:extLst>
      <p:ext uri="{BB962C8B-B14F-4D97-AF65-F5344CB8AC3E}">
        <p14:creationId xmlns:p14="http://schemas.microsoft.com/office/powerpoint/2010/main" val="34702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896C6-5C0C-8026-3C21-C4C8D8F8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324" y="1540189"/>
            <a:ext cx="8915400" cy="377762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3600" dirty="0">
                <a:solidFill>
                  <a:schemeClr val="accent2"/>
                </a:solidFill>
              </a:rPr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2398623388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4AF43-5841-92B4-70C4-4E999BA7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Marcador de contenido 8" descr="Sombras en una escalera">
            <a:extLst>
              <a:ext uri="{FF2B5EF4-FFF2-40B4-BE49-F238E27FC236}">
                <a16:creationId xmlns:a16="http://schemas.microsoft.com/office/drawing/2014/main" id="{EA6CD720-A74B-0612-B185-7B0A56C43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9669"/>
          </a:xfr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03A6BD5-01E6-1670-AD07-4A08AFFBB88C}"/>
              </a:ext>
            </a:extLst>
          </p:cNvPr>
          <p:cNvSpPr/>
          <p:nvPr/>
        </p:nvSpPr>
        <p:spPr>
          <a:xfrm>
            <a:off x="407406" y="317498"/>
            <a:ext cx="7669763" cy="1894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Fast-Food?</a:t>
            </a:r>
          </a:p>
        </p:txBody>
      </p:sp>
    </p:spTree>
    <p:extLst>
      <p:ext uri="{BB962C8B-B14F-4D97-AF65-F5344CB8AC3E}">
        <p14:creationId xmlns:p14="http://schemas.microsoft.com/office/powerpoint/2010/main" val="1318061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EF298-1FF4-3BD9-E06C-F5F5C3C5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Objetivos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59056-EB35-B486-46D6-692246980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Reducir el tiempo de espera de un cliente en un restaurante</a:t>
            </a:r>
          </a:p>
          <a:p>
            <a:endParaRPr lang="es-ES" sz="1800">
              <a:solidFill>
                <a:schemeClr val="tx2"/>
              </a:solidFill>
            </a:endParaRPr>
          </a:p>
          <a:p>
            <a:r>
              <a:rPr lang="es-ES" sz="1800">
                <a:solidFill>
                  <a:schemeClr val="tx2"/>
                </a:solidFill>
              </a:rPr>
              <a:t>Ofrecer ayuda tanto al cliente, como al restaurante</a:t>
            </a:r>
          </a:p>
          <a:p>
            <a:endParaRPr lang="es-ES" sz="1800">
              <a:solidFill>
                <a:schemeClr val="tx2"/>
              </a:solidFill>
            </a:endParaRPr>
          </a:p>
          <a:p>
            <a:r>
              <a:rPr lang="es-ES" sz="1800">
                <a:solidFill>
                  <a:schemeClr val="tx2"/>
                </a:solidFill>
              </a:rPr>
              <a:t>Mejor organización del restaurante en el día a día </a:t>
            </a:r>
          </a:p>
        </p:txBody>
      </p:sp>
      <p:pic>
        <p:nvPicPr>
          <p:cNvPr id="7" name="Graphic 6" descr="Camarero">
            <a:extLst>
              <a:ext uri="{FF2B5EF4-FFF2-40B4-BE49-F238E27FC236}">
                <a16:creationId xmlns:a16="http://schemas.microsoft.com/office/drawing/2014/main" id="{7303CA57-C1C5-57D9-950C-02F95143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B9BCD-D63D-13BB-35AC-D4DF2852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accent2"/>
                </a:solidFill>
              </a:rPr>
              <a:t>Competencias</a:t>
            </a:r>
            <a:r>
              <a:rPr lang="es-ES" sz="3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4AE4A-DA18-CAEB-4A05-DC2B0A81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Páginas web Restaurantes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2"/>
                </a:solidFill>
              </a:rPr>
              <a:t>Conclusión: Ayudar y no competir</a:t>
            </a:r>
          </a:p>
          <a:p>
            <a:pPr marL="0" indent="0">
              <a:buNone/>
            </a:pP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tx2"/>
                </a:solidFill>
              </a:rPr>
              <a:t>Internet</a:t>
            </a:r>
          </a:p>
          <a:p>
            <a:r>
              <a:rPr lang="es-ES" sz="1800" dirty="0">
                <a:solidFill>
                  <a:schemeClr val="tx2"/>
                </a:solidFill>
              </a:rPr>
              <a:t>Glovo, Uber….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2"/>
                </a:solidFill>
              </a:rPr>
              <a:t>Conclusión: Servicio diferente al nuestro</a:t>
            </a: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0413FF63-8F2F-3B5A-7F45-744D8009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66C8E-B811-1DE7-4D3A-F6AFC7F4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 DAFO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406D4E77-D889-08C9-D93C-7A0C0BEA7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64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28334F-8CC0-DD74-A9FF-566BFF019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87" y="121132"/>
            <a:ext cx="3534297" cy="267639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D7B0E1-6777-2C82-0AEC-C45FE4E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53" y="2778318"/>
            <a:ext cx="4466803" cy="3860506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CCBC234-AA81-D764-D4F1-2A0168EBC409}"/>
              </a:ext>
            </a:extLst>
          </p:cNvPr>
          <p:cNvCxnSpPr>
            <a:cxnSpLocks/>
          </p:cNvCxnSpPr>
          <p:nvPr/>
        </p:nvCxnSpPr>
        <p:spPr>
          <a:xfrm flipV="1">
            <a:off x="1777159" y="2395150"/>
            <a:ext cx="0" cy="1359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DD5F9058-FE2A-2E02-A25F-BC381497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99" y="497209"/>
            <a:ext cx="4250145" cy="24311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4439347-5B7C-208C-962A-BDEBEC5AD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738" y="3429000"/>
            <a:ext cx="3439006" cy="208535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3144BDC-CDF3-1533-88CE-660C439CFD07}"/>
              </a:ext>
            </a:extLst>
          </p:cNvPr>
          <p:cNvSpPr/>
          <p:nvPr/>
        </p:nvSpPr>
        <p:spPr>
          <a:xfrm>
            <a:off x="5948127" y="5721790"/>
            <a:ext cx="5658416" cy="917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casos de uso.</a:t>
            </a:r>
          </a:p>
        </p:txBody>
      </p:sp>
    </p:spTree>
    <p:extLst>
      <p:ext uri="{BB962C8B-B14F-4D97-AF65-F5344CB8AC3E}">
        <p14:creationId xmlns:p14="http://schemas.microsoft.com/office/powerpoint/2010/main" val="33346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753E2A-FA3E-9FD3-708D-03CD749C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2" y="426382"/>
            <a:ext cx="11094315" cy="194366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4AE3BB7-855D-1CDD-4A61-A156B46D3D0B}"/>
              </a:ext>
            </a:extLst>
          </p:cNvPr>
          <p:cNvSpPr/>
          <p:nvPr/>
        </p:nvSpPr>
        <p:spPr>
          <a:xfrm>
            <a:off x="690589" y="2847114"/>
            <a:ext cx="10640754" cy="7758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 de Gantt: Metodología incremental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EDAA76-774B-3641-BD98-BEAE2ED5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9" y="4098265"/>
            <a:ext cx="11094315" cy="21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8521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3784F-BACC-640A-525D-8A2076CD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48584" cy="1305055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/>
              <a:t>Estimación de gastos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FA047D-B8F7-8385-6C5B-FB846D54D815}"/>
              </a:ext>
            </a:extLst>
          </p:cNvPr>
          <p:cNvSpPr txBox="1">
            <a:spLocks/>
          </p:cNvSpPr>
          <p:nvPr/>
        </p:nvSpPr>
        <p:spPr>
          <a:xfrm>
            <a:off x="7219384" y="365124"/>
            <a:ext cx="3648584" cy="1305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dirty="0">
                <a:solidFill>
                  <a:schemeClr val="accent2"/>
                </a:solidFill>
              </a:rPr>
              <a:t>Precio de venta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C00BD6-67F0-678A-E230-A49F9C7B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15" y="2016104"/>
            <a:ext cx="3734321" cy="1771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EA8E66-D7D8-4A60-3105-897B0800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93" y="2016104"/>
            <a:ext cx="3140778" cy="44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CB145B-A964-FCEE-CC41-FE66FECA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15" y="1092277"/>
            <a:ext cx="8149286" cy="96978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C213379-719E-415F-5E9B-8FF868BC28F9}"/>
              </a:ext>
            </a:extLst>
          </p:cNvPr>
          <p:cNvSpPr/>
          <p:nvPr/>
        </p:nvSpPr>
        <p:spPr>
          <a:xfrm>
            <a:off x="926510" y="349759"/>
            <a:ext cx="4758975" cy="5225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ES" dirty="0"/>
              <a:t>Ingresos en un año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78B0CC-97C5-B099-AEF9-A839FB08E3D2}"/>
              </a:ext>
            </a:extLst>
          </p:cNvPr>
          <p:cNvSpPr/>
          <p:nvPr/>
        </p:nvSpPr>
        <p:spPr>
          <a:xfrm>
            <a:off x="823872" y="2433596"/>
            <a:ext cx="4758975" cy="5225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ES" dirty="0"/>
              <a:t>Gastos en un año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06D5C-2A32-65A9-6C45-83FD6086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1" y="3429000"/>
            <a:ext cx="9361347" cy="24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1899</TotalTime>
  <Words>238</Words>
  <Application>Microsoft Office PowerPoint</Application>
  <PresentationFormat>Panorámica</PresentationFormat>
  <Paragraphs>52</Paragraphs>
  <Slides>15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Espiral</vt:lpstr>
      <vt:lpstr>Fast-Food</vt:lpstr>
      <vt:lpstr>Presentación de PowerPoint</vt:lpstr>
      <vt:lpstr>Objetivos </vt:lpstr>
      <vt:lpstr>Competencias </vt:lpstr>
      <vt:lpstr>Análisis DAFO</vt:lpstr>
      <vt:lpstr>Presentación de PowerPoint</vt:lpstr>
      <vt:lpstr>Presentación de PowerPoint</vt:lpstr>
      <vt:lpstr>Estimación de gastos</vt:lpstr>
      <vt:lpstr>Presentación de PowerPoint</vt:lpstr>
      <vt:lpstr>Base de datos: Entidad/Relación</vt:lpstr>
      <vt:lpstr>Tablas de la base de datos</vt:lpstr>
      <vt:lpstr>Programación entorno servidor</vt:lpstr>
      <vt:lpstr>Programación entorno cliente</vt:lpstr>
      <vt:lpstr>Futuras mejoras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Matias Maggio</dc:creator>
  <cp:lastModifiedBy>Arias Montoro, Raquel</cp:lastModifiedBy>
  <cp:revision>10</cp:revision>
  <dcterms:created xsi:type="dcterms:W3CDTF">2024-06-12T17:23:50Z</dcterms:created>
  <dcterms:modified xsi:type="dcterms:W3CDTF">2024-06-17T17:20:59Z</dcterms:modified>
</cp:coreProperties>
</file>